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8" r:id="rId18"/>
    <p:sldId id="443" r:id="rId19"/>
    <p:sldId id="432" r:id="rId20"/>
    <p:sldId id="439" r:id="rId21"/>
    <p:sldId id="426" r:id="rId22"/>
    <p:sldId id="440" r:id="rId23"/>
    <p:sldId id="446" r:id="rId24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0"/>
    <p:restoredTop sz="86328"/>
  </p:normalViewPr>
  <p:slideViewPr>
    <p:cSldViewPr snapToGrid="0">
      <p:cViewPr>
        <p:scale>
          <a:sx n="142" d="100"/>
          <a:sy n="142" d="100"/>
        </p:scale>
        <p:origin x="2296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6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28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314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Special:  Bildung für Personen mit </a:t>
            </a:r>
            <a:r>
              <a:rPr lang="de-DE" dirty="0" err="1"/>
              <a:t>Lernhilfsbedürfnissen</a:t>
            </a:r>
            <a:endParaRPr lang="de-DE" dirty="0"/>
          </a:p>
          <a:p>
            <a:r>
              <a:rPr lang="de-DE" dirty="0"/>
              <a:t>Teachers </a:t>
            </a:r>
            <a:r>
              <a:rPr lang="de-DE" dirty="0" err="1"/>
              <a:t>Perception</a:t>
            </a:r>
            <a:r>
              <a:rPr lang="de-DE" dirty="0"/>
              <a:t>: Akzeptanz und Meinung von Lehrberechtigten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Graph: Anzahl and Veröffentlichungen des Jahres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Expeditions</a:t>
            </a:r>
            <a:r>
              <a:rPr lang="de-DE" dirty="0"/>
              <a:t>: virtuelle Klassenausflüge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03.07.24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03.07.24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03.07.24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AR: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04.07.2024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405861" y="4002224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Exemplarisch [W3]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E509-8DF4-21B4-8F4A-E3C450D29F9D}"/>
              </a:ext>
            </a:extLst>
          </p:cNvPr>
          <p:cNvSpPr txBox="1"/>
          <p:nvPr/>
        </p:nvSpPr>
        <p:spPr>
          <a:xfrm>
            <a:off x="8167602" y="59403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7742806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[6]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7742806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[7]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36852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8" y="3931739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466307" y="5657265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6568758" y="378670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Edinburgh‘s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Medical School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Unterrichten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von X-Ray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komplexen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Körperteilen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Becken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[9]</a:t>
            </a:r>
          </a:p>
        </p:txBody>
      </p:sp>
      <p:pic>
        <p:nvPicPr>
          <p:cNvPr id="7" name="Picture 6" descr="A group of people using a tablet&#10;&#10;Description automatically generated">
            <a:extLst>
              <a:ext uri="{FF2B5EF4-FFF2-40B4-BE49-F238E27FC236}">
                <a16:creationId xmlns:a16="http://schemas.microsoft.com/office/drawing/2014/main" id="{3D0E125B-8755-2BDD-B7D8-2DF30711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526450"/>
            <a:ext cx="2565400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Modifzierung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der axial, coronal und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sagittalen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Ebenen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Anzeigen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möglichen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X-Ray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Ergebnisse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[9]</a:t>
            </a:r>
          </a:p>
        </p:txBody>
      </p:sp>
      <p:pic>
        <p:nvPicPr>
          <p:cNvPr id="10" name="Picture 9" descr="A white object with a qr code&#10;&#10;Description automatically generated">
            <a:extLst>
              <a:ext uri="{FF2B5EF4-FFF2-40B4-BE49-F238E27FC236}">
                <a16:creationId xmlns:a16="http://schemas.microsoft.com/office/drawing/2014/main" id="{BA8F33B1-1797-836E-7CF8-DCACC6602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2567"/>
            <a:ext cx="7772400" cy="15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6" y="901121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7925549" y="592354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[W4]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808541" y="5599247"/>
            <a:ext cx="110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</a:t>
            </a:r>
            <a:r>
              <a:rPr lang="de-DE" dirty="0" err="1"/>
              <a:t>AR.js</a:t>
            </a:r>
            <a:endParaRPr lang="de-DE" dirty="0"/>
          </a:p>
          <a:p>
            <a:r>
              <a:rPr lang="de-DE" dirty="0"/>
              <a:t>[W5]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AR-Tools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564374" y="5668410"/>
            <a:ext cx="150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3D Model Cop</a:t>
            </a:r>
            <a:r>
              <a:rPr lang="de-DE" sz="800" dirty="0" err="1"/>
              <a:t>yright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https://www.turbosquid.com/3d-models/human-skeleton-1-587567</a:t>
            </a:r>
          </a:p>
          <a:p>
            <a:r>
              <a:rPr lang="de-DE" sz="800" dirty="0"/>
              <a:t>+</a:t>
            </a:r>
          </a:p>
          <a:p>
            <a:r>
              <a:rPr lang="de-DE" sz="800" dirty="0"/>
              <a:t>Tobias Klingenberg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531952"/>
            <a:ext cx="110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</a:t>
            </a:r>
            <a:r>
              <a:rPr lang="de-DE" dirty="0" err="1"/>
              <a:t>AR.js</a:t>
            </a:r>
            <a:endParaRPr lang="de-DE" dirty="0"/>
          </a:p>
          <a:p>
            <a:r>
              <a:rPr lang="de-DE" dirty="0"/>
              <a:t>[W5]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0A28C3-0077-DBE1-6F37-245DBDF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113830"/>
            <a:ext cx="585216" cy="3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68DC-AF1A-FC98-8FD7-6A8D68DC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374" y="6531376"/>
            <a:ext cx="1506474" cy="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Cetin, “A Systematic Review of Studies on Augmented Reality Based Applications in Primary Education”, IJELS, 2022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Journal of Science Education and Technology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Santos, M. E. C., Chen, A.,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Taketomi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, T., Yamamoto, G., Miyazaki, J., &amp; Kato, H, "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Reality Learning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Survey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Prototype Design and Evaluation".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Learning Technologies, 2014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Bacca, J.,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Baldiris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Fabregat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R., Graf, S.,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Kinshuk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"Augmented Reality Trends in Education: A Systematic Review of Research and Applications". Educational Technology &amp; Society, 2014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J. Zhang, G. Li, Q. Huang, Q. Feng and H. Luo, „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Augmented Reality in K–12 Education A Systematic Review and Meta-Analysis of the Literature from 2000 to 2020”, MDPI, 2022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M.,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Chen, P., Liu, X., Cheng, W., &amp; Huang, R. ,"A review of using augmented reality in education from 2011 to 2016". Innovations in Smart Learning, 2017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12, 2023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Korre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and A. Sherlock, „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Augmented reality in higher education: a case study in medical education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Immersive Learning Research Network, 2023</a:t>
            </a:r>
          </a:p>
          <a:p>
            <a:pPr>
              <a:buFont typeface="Wingdings" pitchFamily="2" charset="2"/>
              <a:buChar char="§"/>
            </a:pPr>
            <a:endParaRPr lang="en-GB" sz="1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[W1]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https://www.marketresearchfuture.com/reports/ar-vr-in-education-market-10834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[W2]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https://zspace.com/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[W3]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https://www.wired.com/story/spatial-vr-ar-collaborative-spaces/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[W4]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https://www.geogebra.org/m/agpb7bq7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[W5]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https://ar-js-org.github.io/AR.js-Docs/ (letzter Zugriff 03.07.2024 20:38)</a:t>
            </a: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29314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507998" y="124481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7351122" y="403406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9CAF-ED69-DF70-A0FA-773B7F860A27}"/>
              </a:ext>
            </a:extLst>
          </p:cNvPr>
          <p:cNvSpPr txBox="1"/>
          <p:nvPr/>
        </p:nvSpPr>
        <p:spPr>
          <a:xfrm>
            <a:off x="4240818" y="885311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Demo</a:t>
            </a:r>
            <a:endParaRPr lang="en-DE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A98424-A3A7-1A97-F15B-B963C138A4D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 bwMode="auto">
          <a:xfrm>
            <a:off x="4571999" y="1193088"/>
            <a:ext cx="0" cy="324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C2FB4E-EAA2-150B-BCDC-D4F4B174C7ED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6822209" y="4187952"/>
            <a:ext cx="5289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7742806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[3]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7925549" y="592354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[W1]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37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28832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Expeditions)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(Meta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Expeditions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552730" y="5740335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W2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4823603" y="5767611"/>
            <a:ext cx="41364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1107</TotalTime>
  <Words>1300</Words>
  <Application>Microsoft Macintosh PowerPoint</Application>
  <PresentationFormat>On-screen Show (4:3)</PresentationFormat>
  <Paragraphs>250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Google Sans</vt:lpstr>
      <vt:lpstr>Arial</vt:lpstr>
      <vt:lpstr>OpenSansRegular</vt:lpstr>
      <vt:lpstr>Wingdings</vt:lpstr>
      <vt:lpstr>ARVIDA-TUMFAR-Folie</vt:lpstr>
      <vt:lpstr>Anwendungen der AR: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Hochschule</vt:lpstr>
      <vt:lpstr>Fallstudie - GeoGebra</vt:lpstr>
      <vt:lpstr>Demo</vt:lpstr>
      <vt:lpstr>PowerPoint Presentation</vt:lpstr>
      <vt:lpstr>Literaturquellen</vt:lpstr>
      <vt:lpstr>Literaturquellen</vt:lpstr>
      <vt:lpstr>Webquellen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106</cp:revision>
  <dcterms:created xsi:type="dcterms:W3CDTF">2013-09-19T08:44:11Z</dcterms:created>
  <dcterms:modified xsi:type="dcterms:W3CDTF">2024-07-04T13:12:42Z</dcterms:modified>
</cp:coreProperties>
</file>